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1" r:id="rId5"/>
    <p:sldId id="262" r:id="rId6"/>
  </p:sldIdLst>
  <p:sldSz cx="9144000" cy="6858000" type="screen4x3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8053CAB-7C4B-41F5-9462-64015260B4F9}" type="datetimeFigureOut">
              <a:rPr lang="fr-FR" smtClean="0"/>
              <a:pPr/>
              <a:t>13/11/2010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2B9CF7C-D370-42A4-A53A-D609ECD64D8C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F6B0D-0166-46B8-934B-AD126CB33208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F6B0D-0166-46B8-934B-AD126CB33208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F6B0D-0166-46B8-934B-AD126CB33208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F6B0D-0166-46B8-934B-AD126CB33208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F6B0D-0166-46B8-934B-AD126CB33208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F880-1C11-41BE-B6C5-7524F2A069E5}" type="datetimeFigureOut">
              <a:rPr lang="fr-FR" smtClean="0"/>
              <a:pPr/>
              <a:t>13/11/2010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72324-74A3-4508-9316-DB294AC7A8B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F880-1C11-41BE-B6C5-7524F2A069E5}" type="datetimeFigureOut">
              <a:rPr lang="fr-FR" smtClean="0"/>
              <a:pPr/>
              <a:t>13/11/2010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72324-74A3-4508-9316-DB294AC7A8B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F880-1C11-41BE-B6C5-7524F2A069E5}" type="datetimeFigureOut">
              <a:rPr lang="fr-FR" smtClean="0"/>
              <a:pPr/>
              <a:t>13/11/2010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72324-74A3-4508-9316-DB294AC7A8B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F880-1C11-41BE-B6C5-7524F2A069E5}" type="datetimeFigureOut">
              <a:rPr lang="fr-FR" smtClean="0"/>
              <a:pPr/>
              <a:t>13/11/2010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72324-74A3-4508-9316-DB294AC7A8B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F880-1C11-41BE-B6C5-7524F2A069E5}" type="datetimeFigureOut">
              <a:rPr lang="fr-FR" smtClean="0"/>
              <a:pPr/>
              <a:t>13/11/2010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72324-74A3-4508-9316-DB294AC7A8B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F880-1C11-41BE-B6C5-7524F2A069E5}" type="datetimeFigureOut">
              <a:rPr lang="fr-FR" smtClean="0"/>
              <a:pPr/>
              <a:t>13/11/2010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72324-74A3-4508-9316-DB294AC7A8B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F880-1C11-41BE-B6C5-7524F2A069E5}" type="datetimeFigureOut">
              <a:rPr lang="fr-FR" smtClean="0"/>
              <a:pPr/>
              <a:t>13/11/2010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72324-74A3-4508-9316-DB294AC7A8B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F880-1C11-41BE-B6C5-7524F2A069E5}" type="datetimeFigureOut">
              <a:rPr lang="fr-FR" smtClean="0"/>
              <a:pPr/>
              <a:t>13/11/2010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72324-74A3-4508-9316-DB294AC7A8B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F880-1C11-41BE-B6C5-7524F2A069E5}" type="datetimeFigureOut">
              <a:rPr lang="fr-FR" smtClean="0"/>
              <a:pPr/>
              <a:t>13/11/2010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72324-74A3-4508-9316-DB294AC7A8B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F880-1C11-41BE-B6C5-7524F2A069E5}" type="datetimeFigureOut">
              <a:rPr lang="fr-FR" smtClean="0"/>
              <a:pPr/>
              <a:t>13/11/2010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72324-74A3-4508-9316-DB294AC7A8B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F880-1C11-41BE-B6C5-7524F2A069E5}" type="datetimeFigureOut">
              <a:rPr lang="fr-FR" smtClean="0"/>
              <a:pPr/>
              <a:t>13/11/2010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72324-74A3-4508-9316-DB294AC7A8B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4F880-1C11-41BE-B6C5-7524F2A069E5}" type="datetimeFigureOut">
              <a:rPr lang="fr-FR" smtClean="0"/>
              <a:pPr/>
              <a:t>13/11/2010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72324-74A3-4508-9316-DB294AC7A8BE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as precoce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78528" y="404664"/>
            <a:ext cx="7869936" cy="60411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recoce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09472" y="1844824"/>
            <a:ext cx="6925056" cy="32491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recoce 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87552" y="1664184"/>
            <a:ext cx="7168896" cy="3493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ecoce 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648" y="1916832"/>
            <a:ext cx="6419088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recoce 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61008" y="1624584"/>
            <a:ext cx="7455408" cy="36088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5</Words>
  <Application>Microsoft Office PowerPoint</Application>
  <PresentationFormat>On-screen Show (4:3)</PresentationFormat>
  <Paragraphs>5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saidkholoki</dc:creator>
  <cp:lastModifiedBy>saidkholoki</cp:lastModifiedBy>
  <cp:revision>4</cp:revision>
  <dcterms:created xsi:type="dcterms:W3CDTF">2010-11-13T14:32:39Z</dcterms:created>
  <dcterms:modified xsi:type="dcterms:W3CDTF">2010-11-13T17:32:17Z</dcterms:modified>
</cp:coreProperties>
</file>