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9" r:id="rId5"/>
    <p:sldId id="258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9" autoAdjust="0"/>
  </p:normalViewPr>
  <p:slideViewPr>
    <p:cSldViewPr showGuides="1">
      <p:cViewPr varScale="1">
        <p:scale>
          <a:sx n="112" d="100"/>
          <a:sy n="112" d="100"/>
        </p:scale>
        <p:origin x="-3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1249F-A07F-40BB-B596-E1D1F79CA2D5}" type="datetimeFigureOut">
              <a:rPr lang="fr-FR" smtClean="0"/>
              <a:t>09/07/2013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24135-5BCE-4217-9170-DA79199306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86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24135-5BCE-4217-9170-DA79199306F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51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D77F-6130-4E68-8F65-186A4F266C9C}" type="datetimeFigureOut">
              <a:rPr lang="fr-FR" smtClean="0"/>
              <a:t>09/07/2013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B29-DBA7-44DD-BA49-28BB98BC2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50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D77F-6130-4E68-8F65-186A4F266C9C}" type="datetimeFigureOut">
              <a:rPr lang="fr-FR" smtClean="0"/>
              <a:t>09/07/2013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B29-DBA7-44DD-BA49-28BB98BC2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76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D77F-6130-4E68-8F65-186A4F266C9C}" type="datetimeFigureOut">
              <a:rPr lang="fr-FR" smtClean="0"/>
              <a:t>09/07/2013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B29-DBA7-44DD-BA49-28BB98BC2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60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D77F-6130-4E68-8F65-186A4F266C9C}" type="datetimeFigureOut">
              <a:rPr lang="fr-FR" smtClean="0"/>
              <a:t>09/07/2013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B29-DBA7-44DD-BA49-28BB98BC2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68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D77F-6130-4E68-8F65-186A4F266C9C}" type="datetimeFigureOut">
              <a:rPr lang="fr-FR" smtClean="0"/>
              <a:t>09/07/2013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B29-DBA7-44DD-BA49-28BB98BC2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7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D77F-6130-4E68-8F65-186A4F266C9C}" type="datetimeFigureOut">
              <a:rPr lang="fr-FR" smtClean="0"/>
              <a:t>09/07/2013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B29-DBA7-44DD-BA49-28BB98BC2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60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D77F-6130-4E68-8F65-186A4F266C9C}" type="datetimeFigureOut">
              <a:rPr lang="fr-FR" smtClean="0"/>
              <a:t>09/07/2013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B29-DBA7-44DD-BA49-28BB98BC2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21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D77F-6130-4E68-8F65-186A4F266C9C}" type="datetimeFigureOut">
              <a:rPr lang="fr-FR" smtClean="0"/>
              <a:t>09/07/2013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B29-DBA7-44DD-BA49-28BB98BC2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44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D77F-6130-4E68-8F65-186A4F266C9C}" type="datetimeFigureOut">
              <a:rPr lang="fr-FR" smtClean="0"/>
              <a:t>09/07/2013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B29-DBA7-44DD-BA49-28BB98BC2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79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D77F-6130-4E68-8F65-186A4F266C9C}" type="datetimeFigureOut">
              <a:rPr lang="fr-FR" smtClean="0"/>
              <a:t>09/07/2013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B29-DBA7-44DD-BA49-28BB98BC2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23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D77F-6130-4E68-8F65-186A4F266C9C}" type="datetimeFigureOut">
              <a:rPr lang="fr-FR" smtClean="0"/>
              <a:t>09/07/2013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B29-DBA7-44DD-BA49-28BB98BC2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72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93000">
              <a:srgbClr val="0A128C"/>
            </a:gs>
            <a:gs pos="98000">
              <a:srgbClr val="181CC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9D77F-6130-4E68-8F65-186A4F266C9C}" type="datetimeFigureOut">
              <a:rPr lang="fr-FR" smtClean="0"/>
              <a:t>09/07/2013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8B29-DBA7-44DD-BA49-28BB98BC2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0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8800" b="1" dirty="0" smtClean="0">
                <a:solidFill>
                  <a:srgbClr val="FFFF00"/>
                </a:solidFill>
              </a:rPr>
              <a:t>Vis FAST pour augmentation osseuse</a:t>
            </a:r>
            <a:endParaRPr lang="fr-FR" sz="8800" b="1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5013176"/>
            <a:ext cx="6192688" cy="720080"/>
          </a:xfrm>
        </p:spPr>
        <p:txBody>
          <a:bodyPr/>
          <a:lstStyle/>
          <a:p>
            <a:r>
              <a:rPr lang="fr-FR" dirty="0" smtClean="0"/>
              <a:t>Dr Thomas Guillaumin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25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39552" y="0"/>
            <a:ext cx="7772400" cy="1470025"/>
          </a:xfrm>
        </p:spPr>
        <p:txBody>
          <a:bodyPr>
            <a:normAutofit/>
          </a:bodyPr>
          <a:lstStyle/>
          <a:p>
            <a:r>
              <a:rPr lang="fr-FR" sz="8800" dirty="0" smtClean="0">
                <a:solidFill>
                  <a:srgbClr val="FFFF00"/>
                </a:solidFill>
              </a:rPr>
              <a:t>La chirurgie …</a:t>
            </a:r>
            <a:endParaRPr lang="fr-FR" sz="8800" dirty="0">
              <a:solidFill>
                <a:srgbClr val="FFFF00"/>
              </a:solidFill>
            </a:endParaRPr>
          </a:p>
        </p:txBody>
      </p:sp>
      <p:pic>
        <p:nvPicPr>
          <p:cNvPr id="6" name="Espace réservé du contenu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17741"/>
            <a:ext cx="7884368" cy="52366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17741"/>
            <a:ext cx="7884368" cy="52366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2" y="1517740"/>
            <a:ext cx="7902293" cy="52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8" t="5167" r="14658"/>
          <a:stretch/>
        </p:blipFill>
        <p:spPr>
          <a:xfrm>
            <a:off x="323528" y="1223467"/>
            <a:ext cx="8352928" cy="563453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4" t="9374" r="12093" b="1248"/>
          <a:stretch/>
        </p:blipFill>
        <p:spPr>
          <a:xfrm>
            <a:off x="244955" y="1079141"/>
            <a:ext cx="8424936" cy="5778859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195761"/>
            <a:ext cx="94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 smtClean="0">
                <a:solidFill>
                  <a:srgbClr val="FFFF00"/>
                </a:solidFill>
              </a:rPr>
              <a:t>Cas initial – Cas après traitement </a:t>
            </a:r>
            <a:endParaRPr lang="fr-F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5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8327" r="1543" b="10404"/>
          <a:stretch/>
        </p:blipFill>
        <p:spPr>
          <a:xfrm>
            <a:off x="0" y="1268760"/>
            <a:ext cx="9127968" cy="4796060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19576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 smtClean="0">
                <a:solidFill>
                  <a:srgbClr val="FFFF00"/>
                </a:solidFill>
              </a:rPr>
              <a:t>Cas initial – Cas après traitement </a:t>
            </a:r>
            <a:endParaRPr lang="fr-FR" sz="4800" dirty="0">
              <a:solidFill>
                <a:srgbClr val="FFFF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8034" r="1639" b="10469"/>
          <a:stretch/>
        </p:blipFill>
        <p:spPr>
          <a:xfrm>
            <a:off x="0" y="1268760"/>
            <a:ext cx="9144000" cy="48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8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93000">
              <a:srgbClr val="0A128C"/>
            </a:gs>
            <a:gs pos="98000">
              <a:srgbClr val="181CC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/>
          <a:stretch/>
        </p:blipFill>
        <p:spPr>
          <a:xfrm>
            <a:off x="37926" y="1268760"/>
            <a:ext cx="9068148" cy="5184357"/>
          </a:xfr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19576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 smtClean="0">
                <a:solidFill>
                  <a:srgbClr val="FFFF00"/>
                </a:solidFill>
              </a:rPr>
              <a:t>Cas initial – Cas après traitement </a:t>
            </a:r>
            <a:endParaRPr lang="fr-FR" sz="4800" dirty="0">
              <a:solidFill>
                <a:srgbClr val="FFFF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r="6016"/>
          <a:stretch/>
        </p:blipFill>
        <p:spPr>
          <a:xfrm>
            <a:off x="0" y="1313747"/>
            <a:ext cx="9116215" cy="51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47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5184" r="341" b="1779"/>
          <a:stretch/>
        </p:blipFill>
        <p:spPr>
          <a:xfrm>
            <a:off x="105802" y="1196752"/>
            <a:ext cx="8932395" cy="5578506"/>
          </a:xfr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773171" y="1957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FF00"/>
                </a:solidFill>
              </a:rPr>
              <a:t>Cas initial – Cas après traitement 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t="14181" r="23665" b="31885"/>
          <a:stretch/>
        </p:blipFill>
        <p:spPr>
          <a:xfrm>
            <a:off x="47226" y="1069674"/>
            <a:ext cx="9049547" cy="56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8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61156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 smtClean="0">
                <a:solidFill>
                  <a:srgbClr val="FFFF00"/>
                </a:solidFill>
              </a:rPr>
              <a:t>ça valait la peine de se donner du mal non ?</a:t>
            </a:r>
            <a:endParaRPr lang="fr-FR" sz="6000" dirty="0">
              <a:solidFill>
                <a:srgbClr val="FFFF00"/>
              </a:solidFill>
            </a:endParaRPr>
          </a:p>
        </p:txBody>
      </p:sp>
      <p:pic>
        <p:nvPicPr>
          <p:cNvPr id="8" name="Espace réservé du contenu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638" r="64451" b="52258"/>
          <a:stretch/>
        </p:blipFill>
        <p:spPr>
          <a:xfrm>
            <a:off x="430643" y="2015724"/>
            <a:ext cx="3369737" cy="4217987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1371" r="66271" b="51455"/>
          <a:stretch/>
        </p:blipFill>
        <p:spPr>
          <a:xfrm>
            <a:off x="5471203" y="2015724"/>
            <a:ext cx="3186012" cy="42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323528" y="83671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dirty="0" smtClean="0">
                <a:solidFill>
                  <a:srgbClr val="FFFF00"/>
                </a:solidFill>
              </a:rPr>
              <a:t>La suite, ce sera pour après mes vacances…</a:t>
            </a:r>
            <a:endParaRPr lang="fr-FR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2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7000">
        <p:dissolve/>
      </p:transition>
    </mc:Choice>
    <mc:Fallback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57</Words>
  <Application>Microsoft Office PowerPoint</Application>
  <PresentationFormat>Affichage à l'écran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Vis FAST pour augmentation osseuse</vt:lpstr>
      <vt:lpstr>La chirurgie 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 FAST pour augmentation osseuse</dc:title>
  <dc:creator>GUILLAUMIN</dc:creator>
  <cp:lastModifiedBy>GUILLAUMIN</cp:lastModifiedBy>
  <cp:revision>10</cp:revision>
  <dcterms:created xsi:type="dcterms:W3CDTF">2013-07-08T22:01:58Z</dcterms:created>
  <dcterms:modified xsi:type="dcterms:W3CDTF">2013-07-09T06:16:39Z</dcterms:modified>
</cp:coreProperties>
</file>